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979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5493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48308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14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584337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51604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7105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9802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7483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4428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8715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3059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2339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7203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2994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265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AB4B0-B98C-413F-BE03-77729DDE655C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DC93CDD-A7FD-4669-A0C2-1BF7073932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651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13-agu/13_re.gi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twitter.com/en/docs/api-reference-index" TargetMode="External"/><Relationship Id="rId2" Type="http://schemas.openxmlformats.org/officeDocument/2006/relationships/hyperlink" Target="https://qiita.com/bakira/items/00743d10ec42993f85eb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2DCA4A-5679-4AEE-88FD-11970CF50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5862" y="1166219"/>
            <a:ext cx="10282099" cy="2262781"/>
          </a:xfrm>
        </p:spPr>
        <p:txBody>
          <a:bodyPr>
            <a:normAutofit/>
          </a:bodyPr>
          <a:lstStyle/>
          <a:p>
            <a:r>
              <a:rPr kumimoji="1" lang="ja-JP" altLang="en-US" sz="6000" dirty="0"/>
              <a:t>食堂の情報を取得する</a:t>
            </a:r>
            <a:br>
              <a:rPr kumimoji="1" lang="en-US" altLang="ja-JP" sz="6000" dirty="0"/>
            </a:br>
            <a:r>
              <a:rPr kumimoji="1" lang="ja-JP" altLang="en-US" sz="6000" dirty="0"/>
              <a:t>アプリケーション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CD48BEA-B9CA-4814-BFCE-A251E9855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253949"/>
            <a:ext cx="8915399" cy="1649714"/>
          </a:xfrm>
        </p:spPr>
        <p:txBody>
          <a:bodyPr>
            <a:normAutofit/>
          </a:bodyPr>
          <a:lstStyle/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err="1">
                <a:hlinkClick r:id="rId2"/>
              </a:rPr>
              <a:t>github.com</a:t>
            </a:r>
            <a:r>
              <a:rPr lang="en-US" altLang="ja-JP" dirty="0">
                <a:hlinkClick r:id="rId2"/>
              </a:rPr>
              <a:t>/13-</a:t>
            </a:r>
            <a:r>
              <a:rPr lang="en-US" altLang="ja-JP" dirty="0" err="1">
                <a:hlinkClick r:id="rId2"/>
              </a:rPr>
              <a:t>agu</a:t>
            </a:r>
            <a:r>
              <a:rPr lang="en-US" altLang="ja-JP" dirty="0">
                <a:hlinkClick r:id="rId2"/>
              </a:rPr>
              <a:t>/</a:t>
            </a:r>
            <a:r>
              <a:rPr lang="en-US" altLang="ja-JP" dirty="0" err="1">
                <a:hlinkClick r:id="rId2"/>
              </a:rPr>
              <a:t>13_re.git</a:t>
            </a:r>
            <a:endParaRPr kumimoji="1" lang="en-US" altLang="ja-JP" dirty="0"/>
          </a:p>
          <a:p>
            <a:pPr algn="r"/>
            <a:r>
              <a:rPr kumimoji="1" lang="en-US" altLang="ja-JP" dirty="0"/>
              <a:t>15816082</a:t>
            </a:r>
            <a:r>
              <a:rPr kumimoji="1" lang="ja-JP" altLang="en-US" dirty="0"/>
              <a:t> 堀江 眞太</a:t>
            </a:r>
            <a:endParaRPr kumimoji="1" lang="en-US" altLang="ja-JP" dirty="0"/>
          </a:p>
          <a:p>
            <a:pPr algn="r"/>
            <a:r>
              <a:rPr lang="en-US" altLang="ja-JP" dirty="0"/>
              <a:t>15816054</a:t>
            </a:r>
            <a:r>
              <a:rPr lang="ja-JP" altLang="en-US" dirty="0"/>
              <a:t> 立川 瑛士</a:t>
            </a:r>
            <a:endParaRPr lang="en-US" altLang="ja-JP" dirty="0"/>
          </a:p>
          <a:p>
            <a:pPr algn="r"/>
            <a:r>
              <a:rPr kumimoji="1" lang="en-US" altLang="ja-JP" dirty="0"/>
              <a:t>15816073</a:t>
            </a:r>
            <a:r>
              <a:rPr kumimoji="1" lang="ja-JP" altLang="en-US" dirty="0"/>
              <a:t> 橋本 航太</a:t>
            </a:r>
          </a:p>
        </p:txBody>
      </p:sp>
    </p:spTree>
    <p:extLst>
      <p:ext uri="{BB962C8B-B14F-4D97-AF65-F5344CB8AC3E}">
        <p14:creationId xmlns:p14="http://schemas.microsoft.com/office/powerpoint/2010/main" val="2856560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245729-BE2F-4F6D-869E-B174A8F52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dirty="0"/>
              <a:t>概要</a:t>
            </a:r>
            <a:endParaRPr kumimoji="1" lang="ja-JP" altLang="en-US" sz="66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3AA32-4AB5-4984-801A-B44C86780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/>
              <a:t>食堂の</a:t>
            </a:r>
            <a:r>
              <a:rPr kumimoji="1" lang="en-US" altLang="ja-JP" sz="3200" dirty="0"/>
              <a:t>Twitter</a:t>
            </a:r>
            <a:r>
              <a:rPr kumimoji="1" lang="ja-JP" altLang="en-US" sz="3200" dirty="0"/>
              <a:t>アカウントからデータ</a:t>
            </a:r>
            <a:r>
              <a:rPr kumimoji="1" lang="en-US" altLang="ja-JP" sz="3200" dirty="0"/>
              <a:t>(</a:t>
            </a:r>
            <a:r>
              <a:rPr kumimoji="1" lang="ja-JP" altLang="en-US" sz="3200" dirty="0"/>
              <a:t>ツイート</a:t>
            </a:r>
            <a:r>
              <a:rPr kumimoji="1" lang="en-US" altLang="ja-JP" sz="3200" dirty="0"/>
              <a:t>)</a:t>
            </a:r>
            <a:r>
              <a:rPr kumimoji="1" lang="ja-JP" altLang="en-US" sz="3200" dirty="0"/>
              <a:t>を収集し、ウェブサイトに今日のメニューやソフトクリームの味</a:t>
            </a:r>
            <a:r>
              <a:rPr lang="ja-JP" altLang="en-US" sz="3200" dirty="0"/>
              <a:t>を</a:t>
            </a:r>
            <a:r>
              <a:rPr kumimoji="1" lang="ja-JP" altLang="en-US" sz="3200" dirty="0"/>
              <a:t>表示するアプリケーション</a:t>
            </a:r>
            <a:endParaRPr kumimoji="1" lang="en-US" altLang="ja-JP" sz="3200" dirty="0"/>
          </a:p>
          <a:p>
            <a:r>
              <a:rPr lang="ja-JP" altLang="en-US" sz="3200" dirty="0"/>
              <a:t>ターゲットは青山学院大学の学生・教職員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60760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245729-BE2F-4F6D-869E-B174A8F52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600" dirty="0"/>
              <a:t>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3AA32-4AB5-4984-801A-B44C86780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/>
              <a:t>青山学院大学の学生に食堂の情報を配信する。</a:t>
            </a:r>
            <a:endParaRPr kumimoji="1" lang="en-US" altLang="ja-JP" sz="3200" dirty="0"/>
          </a:p>
          <a:p>
            <a:r>
              <a:rPr lang="en-US" altLang="ja-JP" sz="3200" dirty="0"/>
              <a:t>Twitter</a:t>
            </a:r>
            <a:r>
              <a:rPr lang="ja-JP" altLang="en-US" sz="3200" dirty="0"/>
              <a:t>をやっていない生徒でもこのサイトにアクセスすることで、食堂の情報を得ることができる。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90556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245729-BE2F-4F6D-869E-B174A8F52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dirty="0"/>
              <a:t>参考資料</a:t>
            </a:r>
            <a:endParaRPr kumimoji="1" lang="ja-JP" altLang="en-US" sz="66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3AA32-4AB5-4984-801A-B44C86780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3200" dirty="0">
                <a:hlinkClick r:id="rId2"/>
              </a:rPr>
              <a:t>https://</a:t>
            </a:r>
            <a:r>
              <a:rPr lang="en-US" altLang="ja-JP" sz="3200" dirty="0" err="1">
                <a:hlinkClick r:id="rId2"/>
              </a:rPr>
              <a:t>qiita.com</a:t>
            </a:r>
            <a:r>
              <a:rPr lang="en-US" altLang="ja-JP" sz="3200" dirty="0">
                <a:hlinkClick r:id="rId2"/>
              </a:rPr>
              <a:t>/</a:t>
            </a:r>
            <a:r>
              <a:rPr lang="en-US" altLang="ja-JP" sz="3200" dirty="0" err="1">
                <a:hlinkClick r:id="rId2"/>
              </a:rPr>
              <a:t>bakira</a:t>
            </a:r>
            <a:r>
              <a:rPr lang="en-US" altLang="ja-JP" sz="3200" dirty="0">
                <a:hlinkClick r:id="rId2"/>
              </a:rPr>
              <a:t>/items/</a:t>
            </a:r>
            <a:r>
              <a:rPr lang="en-US" altLang="ja-JP" sz="3200" dirty="0" err="1">
                <a:hlinkClick r:id="rId2"/>
              </a:rPr>
              <a:t>00743d10ec42993f85eb</a:t>
            </a:r>
            <a:endParaRPr lang="en-US" altLang="ja-JP" sz="3200" dirty="0"/>
          </a:p>
          <a:p>
            <a:r>
              <a:rPr lang="en-US" altLang="ja-JP" sz="3200" dirty="0">
                <a:hlinkClick r:id="rId3"/>
              </a:rPr>
              <a:t>https://</a:t>
            </a:r>
            <a:r>
              <a:rPr lang="en-US" altLang="ja-JP" sz="3200" dirty="0" err="1">
                <a:hlinkClick r:id="rId3"/>
              </a:rPr>
              <a:t>developer.twitter.com</a:t>
            </a:r>
            <a:r>
              <a:rPr lang="en-US" altLang="ja-JP" sz="3200" dirty="0">
                <a:hlinkClick r:id="rId3"/>
              </a:rPr>
              <a:t>/</a:t>
            </a:r>
            <a:r>
              <a:rPr lang="en-US" altLang="ja-JP" sz="3200" dirty="0" err="1">
                <a:hlinkClick r:id="rId3"/>
              </a:rPr>
              <a:t>en</a:t>
            </a:r>
            <a:r>
              <a:rPr lang="en-US" altLang="ja-JP" sz="3200" dirty="0">
                <a:hlinkClick r:id="rId3"/>
              </a:rPr>
              <a:t>/docs/</a:t>
            </a:r>
            <a:r>
              <a:rPr lang="en-US" altLang="ja-JP" sz="3200" dirty="0" err="1">
                <a:hlinkClick r:id="rId3"/>
              </a:rPr>
              <a:t>api</a:t>
            </a:r>
            <a:r>
              <a:rPr lang="en-US" altLang="ja-JP" sz="3200" dirty="0">
                <a:hlinkClick r:id="rId3"/>
              </a:rPr>
              <a:t>-reference-index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74005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245729-BE2F-4F6D-869E-B174A8F52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dirty="0"/>
              <a:t>独自に工夫した点</a:t>
            </a:r>
            <a:endParaRPr kumimoji="1" lang="ja-JP" altLang="en-US" sz="66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3AA32-4AB5-4984-801A-B44C86780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/>
              <a:t>ソフトクリームの味をツイートから抽出する際に正規表現を用いて、味を表す単語を抜き出せるようにした。</a:t>
            </a:r>
            <a:endParaRPr kumimoji="1" lang="en-US" altLang="ja-JP" sz="3200" dirty="0"/>
          </a:p>
          <a:p>
            <a:r>
              <a:rPr lang="ja-JP" altLang="en-US" sz="3200" dirty="0"/>
              <a:t>ツイートの画像も表示できるようにした。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310465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245729-BE2F-4F6D-869E-B174A8F52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dirty="0"/>
              <a:t>画面キャプチャ</a:t>
            </a:r>
            <a:r>
              <a:rPr lang="en-US" altLang="ja-JP" sz="6600" dirty="0"/>
              <a:t>(1)</a:t>
            </a:r>
            <a:endParaRPr kumimoji="1" lang="ja-JP" altLang="en-US" sz="66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3AA32-4AB5-4984-801A-B44C8678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25617"/>
          </a:xfrm>
        </p:spPr>
        <p:txBody>
          <a:bodyPr>
            <a:normAutofit/>
          </a:bodyPr>
          <a:lstStyle/>
          <a:p>
            <a:r>
              <a:rPr lang="ja-JP" altLang="en-US" sz="3200" dirty="0" err="1"/>
              <a:t>。</a:t>
            </a:r>
            <a:endParaRPr kumimoji="1" lang="ja-JP" altLang="en-US" sz="32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CBF5072-2D8C-454E-8282-A430BEB75E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316" y="1649520"/>
            <a:ext cx="4487449" cy="252419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5A358C0-A965-4679-B2E7-529CBD3330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634" y="1649519"/>
            <a:ext cx="4487450" cy="2524191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3D6AE0B7-A8C6-4FD0-A315-5580E541F0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634" y="4333809"/>
            <a:ext cx="4487449" cy="2524191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F3BE5AE-4608-4B45-B069-9E8C68C73826}"/>
              </a:ext>
            </a:extLst>
          </p:cNvPr>
          <p:cNvSpPr txBox="1"/>
          <p:nvPr/>
        </p:nvSpPr>
        <p:spPr>
          <a:xfrm>
            <a:off x="2082316" y="4396407"/>
            <a:ext cx="4735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その日のソフトクリームの味を表示させることに成功した</a:t>
            </a:r>
          </a:p>
        </p:txBody>
      </p:sp>
    </p:spTree>
    <p:extLst>
      <p:ext uri="{BB962C8B-B14F-4D97-AF65-F5344CB8AC3E}">
        <p14:creationId xmlns:p14="http://schemas.microsoft.com/office/powerpoint/2010/main" val="4257586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245729-BE2F-4F6D-869E-B174A8F52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dirty="0"/>
              <a:t>画面キャプチャ</a:t>
            </a:r>
            <a:r>
              <a:rPr lang="en-US" altLang="ja-JP" sz="6600" dirty="0"/>
              <a:t>(2)</a:t>
            </a:r>
            <a:endParaRPr kumimoji="1" lang="ja-JP" altLang="en-US" sz="66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3AA32-4AB5-4984-801A-B44C8678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25617"/>
          </a:xfrm>
        </p:spPr>
        <p:txBody>
          <a:bodyPr>
            <a:normAutofit/>
          </a:bodyPr>
          <a:lstStyle/>
          <a:p>
            <a:r>
              <a:rPr kumimoji="1" lang="ja-JP" altLang="en-US" sz="2400" dirty="0"/>
              <a:t>ソフトクリームのランキングも表示できるようにした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7CC6C426-34F5-495A-B71B-65E71AC25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176" y="2669174"/>
            <a:ext cx="7187648" cy="404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232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245729-BE2F-4F6D-869E-B174A8F52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600" dirty="0"/>
              <a:t>感想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3AA32-4AB5-4984-801A-B44C86780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/>
              <a:t>思っていたより簡単にアプリケーションを作成できることが分かった。</a:t>
            </a:r>
            <a:endParaRPr kumimoji="1" lang="en-US" altLang="ja-JP" sz="3200" dirty="0"/>
          </a:p>
          <a:p>
            <a:r>
              <a:rPr lang="en-US" altLang="ja-JP" sz="3200" dirty="0"/>
              <a:t>HTML</a:t>
            </a:r>
            <a:r>
              <a:rPr lang="ja-JP" altLang="en-US" sz="3200" dirty="0"/>
              <a:t>や</a:t>
            </a:r>
            <a:r>
              <a:rPr lang="en-US" altLang="ja-JP" sz="3200" dirty="0"/>
              <a:t>CSS</a:t>
            </a:r>
            <a:r>
              <a:rPr lang="ja-JP" altLang="en-US" sz="3200"/>
              <a:t>の勉強をもっとすればより良いデザインのウェブアプリケーションを作成できると思った。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275838248"/>
      </p:ext>
    </p:extLst>
  </p:cSld>
  <p:clrMapOvr>
    <a:masterClrMapping/>
  </p:clrMapOvr>
</p:sld>
</file>

<file path=ppt/theme/theme1.xml><?xml version="1.0" encoding="utf-8"?>
<a:theme xmlns:a="http://schemas.openxmlformats.org/drawingml/2006/main" name="ウィスプ">
  <a:themeElements>
    <a:clrScheme name="ウィスプ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ウィスプ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ウィスプ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36</TotalTime>
  <Words>235</Words>
  <Application>Microsoft Office PowerPoint</Application>
  <PresentationFormat>ワイド画面</PresentationFormat>
  <Paragraphs>25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メイリオ</vt:lpstr>
      <vt:lpstr>Arial</vt:lpstr>
      <vt:lpstr>Century Gothic</vt:lpstr>
      <vt:lpstr>Wingdings 3</vt:lpstr>
      <vt:lpstr>ウィスプ</vt:lpstr>
      <vt:lpstr>食堂の情報を取得する アプリケーション</vt:lpstr>
      <vt:lpstr>概要</vt:lpstr>
      <vt:lpstr>目的</vt:lpstr>
      <vt:lpstr>参考資料</vt:lpstr>
      <vt:lpstr>独自に工夫した点</vt:lpstr>
      <vt:lpstr>画面キャプチャ(1)</vt:lpstr>
      <vt:lpstr>画面キャプチャ(2)</vt:lpstr>
      <vt:lpstr>感想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橋本　航太</dc:creator>
  <cp:lastModifiedBy>橋本　航太</cp:lastModifiedBy>
  <cp:revision>17</cp:revision>
  <dcterms:created xsi:type="dcterms:W3CDTF">2018-07-23T06:17:34Z</dcterms:created>
  <dcterms:modified xsi:type="dcterms:W3CDTF">2018-07-29T15:02:27Z</dcterms:modified>
</cp:coreProperties>
</file>

<file path=docProps/thumbnail.jpeg>
</file>